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70" d="100"/>
          <a:sy n="70" d="100"/>
        </p:scale>
        <p:origin x="157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26/03/2019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‹N°›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businessmodelgeneration.com/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w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85432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5446713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94957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5454651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4160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765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Write directly to the canvas…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Or use the post-it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™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note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…or both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   Cost Structure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smtClean="0">
                          <a:hlinkClick r:id="rId11"/>
                        </a:rPr>
                        <a:t>http://www.businessmodelgeneration.com</a:t>
                      </a: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48" name="Group 247"/>
          <p:cNvGrpSpPr/>
          <p:nvPr/>
        </p:nvGrpSpPr>
        <p:grpSpPr>
          <a:xfrm>
            <a:off x="3817937" y="2176053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Double click on the post-it™ to edit. Recolour it using the picture format tools.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767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  Cost Structure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Social &amp; Environmental</a:t>
                      </a:r>
                      <a:r>
                        <a:rPr lang="en-AU" sz="1200" b="1" baseline="0" dirty="0" smtClean="0"/>
                        <a:t> Cost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Social &amp; Environmental</a:t>
                      </a:r>
                      <a:r>
                        <a:rPr lang="en-AU" sz="1200" b="1" baseline="0" smtClean="0"/>
                        <a:t> Benefit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smtClean="0">
                          <a:latin typeface="Comic Sans MS" pitchFamily="66" charset="0"/>
                        </a:rPr>
                        <a:t>          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smtClean="0">
                          <a:hlinkClick r:id="rId13"/>
                        </a:rPr>
                        <a:t>http://www.businessmodelgeneration.com</a:t>
                      </a: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3810000" y="1828800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Double click on the post-it to edit. Recolour it using the picture format tools.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129</Words>
  <Application>Microsoft Office PowerPoint</Application>
  <PresentationFormat>Affichage à l'écran (4:3)</PresentationFormat>
  <Paragraphs>65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Comic Sans MS</vt:lpstr>
      <vt:lpstr>Office Theme</vt:lpstr>
      <vt:lpstr>Business Model Canvas - </vt:lpstr>
      <vt:lpstr>Business Model Canvas - 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Utilisateur Windows</cp:lastModifiedBy>
  <cp:revision>46</cp:revision>
  <dcterms:created xsi:type="dcterms:W3CDTF">2011-03-15T01:24:59Z</dcterms:created>
  <dcterms:modified xsi:type="dcterms:W3CDTF">2019-03-26T21:33:19Z</dcterms:modified>
</cp:coreProperties>
</file>